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0" r:id="rId4"/>
    <p:sldId id="281" r:id="rId5"/>
    <p:sldId id="278" r:id="rId6"/>
    <p:sldId id="257" r:id="rId7"/>
    <p:sldId id="265" r:id="rId8"/>
    <p:sldId id="280" r:id="rId9"/>
    <p:sldId id="259" r:id="rId10"/>
    <p:sldId id="279" r:id="rId11"/>
    <p:sldId id="271" r:id="rId12"/>
    <p:sldId id="267" r:id="rId13"/>
    <p:sldId id="282" r:id="rId14"/>
    <p:sldId id="272" r:id="rId15"/>
    <p:sldId id="287" r:id="rId16"/>
    <p:sldId id="284" r:id="rId17"/>
    <p:sldId id="262" r:id="rId18"/>
    <p:sldId id="260" r:id="rId19"/>
    <p:sldId id="291" r:id="rId20"/>
    <p:sldId id="286" r:id="rId21"/>
    <p:sldId id="273" r:id="rId22"/>
    <p:sldId id="268" r:id="rId23"/>
    <p:sldId id="276" r:id="rId24"/>
    <p:sldId id="285" r:id="rId25"/>
    <p:sldId id="288" r:id="rId26"/>
    <p:sldId id="264" r:id="rId27"/>
    <p:sldId id="283" r:id="rId28"/>
    <p:sldId id="269" r:id="rId29"/>
    <p:sldId id="263" r:id="rId30"/>
    <p:sldId id="261" r:id="rId31"/>
    <p:sldId id="266" r:id="rId32"/>
    <p:sldId id="258" r:id="rId33"/>
    <p:sldId id="275" r:id="rId34"/>
    <p:sldId id="270" r:id="rId35"/>
    <p:sldId id="274" r:id="rId36"/>
    <p:sldId id="289" r:id="rId37"/>
    <p:sldId id="27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2" d="100"/>
          <a:sy n="62" d="100"/>
        </p:scale>
        <p:origin x="3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74BF-5639-45BD-9AA2-27944CF6575E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2944-A4A3-44A5-BCA4-A3168C76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5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74BF-5639-45BD-9AA2-27944CF6575E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2944-A4A3-44A5-BCA4-A3168C76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74BF-5639-45BD-9AA2-27944CF6575E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2944-A4A3-44A5-BCA4-A3168C76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07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74BF-5639-45BD-9AA2-27944CF6575E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2944-A4A3-44A5-BCA4-A3168C76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9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74BF-5639-45BD-9AA2-27944CF6575E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2944-A4A3-44A5-BCA4-A3168C76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2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74BF-5639-45BD-9AA2-27944CF6575E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2944-A4A3-44A5-BCA4-A3168C76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74BF-5639-45BD-9AA2-27944CF6575E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2944-A4A3-44A5-BCA4-A3168C76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45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74BF-5639-45BD-9AA2-27944CF6575E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2944-A4A3-44A5-BCA4-A3168C76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68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74BF-5639-45BD-9AA2-27944CF6575E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2944-A4A3-44A5-BCA4-A3168C76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1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74BF-5639-45BD-9AA2-27944CF6575E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2944-A4A3-44A5-BCA4-A3168C76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68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74BF-5639-45BD-9AA2-27944CF6575E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2944-A4A3-44A5-BCA4-A3168C76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5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274BF-5639-45BD-9AA2-27944CF6575E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32944-A4A3-44A5-BCA4-A3168C76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3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 Feud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Semester 1 Test Review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788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divides the Western Hemisphere from the Eastern Hemisphere?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	the equator</a:t>
            </a:r>
          </a:p>
          <a:p>
            <a:r>
              <a:rPr lang="en-US" dirty="0" smtClean="0"/>
              <a:t>B	the prime meridian</a:t>
            </a:r>
          </a:p>
          <a:p>
            <a:r>
              <a:rPr lang="en-US" dirty="0" smtClean="0"/>
              <a:t>C	the Tropic of Cancer</a:t>
            </a:r>
          </a:p>
          <a:p>
            <a:r>
              <a:rPr lang="en-US" dirty="0" smtClean="0"/>
              <a:t>D	the Tropic of Capricorn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536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purpose of a map legend?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	list the names of places on a map</a:t>
            </a:r>
          </a:p>
          <a:p>
            <a:r>
              <a:rPr lang="en-US" dirty="0" smtClean="0"/>
              <a:t>B	explain the meaning of symbols and colors on a map</a:t>
            </a:r>
          </a:p>
          <a:p>
            <a:r>
              <a:rPr lang="en-US" dirty="0" smtClean="0"/>
              <a:t>C	show the unit of distance used on a map</a:t>
            </a:r>
          </a:p>
          <a:p>
            <a:r>
              <a:rPr lang="en-US" dirty="0" smtClean="0"/>
              <a:t>D	point out the specific area of the world shown on a map</a:t>
            </a:r>
          </a:p>
        </p:txBody>
      </p:sp>
    </p:spTree>
    <p:extLst>
      <p:ext uri="{BB962C8B-B14F-4D97-AF65-F5344CB8AC3E}">
        <p14:creationId xmlns:p14="http://schemas.microsoft.com/office/powerpoint/2010/main" val="3948593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Because of the cold front shown on the map, what type of weather is hitting a major part of the coast?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	dry and sunny</a:t>
            </a:r>
          </a:p>
          <a:p>
            <a:r>
              <a:rPr lang="en-US" dirty="0" smtClean="0"/>
              <a:t>B	hot and humid</a:t>
            </a:r>
          </a:p>
          <a:p>
            <a:r>
              <a:rPr lang="en-US" dirty="0" smtClean="0"/>
              <a:t>C	warm and windy	</a:t>
            </a:r>
          </a:p>
          <a:p>
            <a:r>
              <a:rPr lang="en-US" dirty="0" smtClean="0"/>
              <a:t>D	wet and stormy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1814" y="1310641"/>
            <a:ext cx="4734352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0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sits at 0˚ longitude?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	Equator</a:t>
            </a:r>
          </a:p>
          <a:p>
            <a:r>
              <a:rPr lang="en-US" dirty="0" smtClean="0"/>
              <a:t>B	Prime Meridian</a:t>
            </a:r>
          </a:p>
          <a:p>
            <a:r>
              <a:rPr lang="en-US" dirty="0" smtClean="0"/>
              <a:t>C	Tropic of Capricorn</a:t>
            </a:r>
          </a:p>
          <a:p>
            <a:r>
              <a:rPr lang="en-US" dirty="0" smtClean="0"/>
              <a:t>D	Tropic of 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654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continents move?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	They collide with Earth’s crust, which shifts their position.</a:t>
            </a:r>
          </a:p>
          <a:p>
            <a:r>
              <a:rPr lang="en-US" dirty="0" smtClean="0"/>
              <a:t>B	They shift because of volcanoes, which form under the ocean.</a:t>
            </a:r>
          </a:p>
          <a:p>
            <a:r>
              <a:rPr lang="en-US" dirty="0" smtClean="0"/>
              <a:t>C	They rest on tectonic plates, which change position over time.</a:t>
            </a:r>
          </a:p>
          <a:p>
            <a:r>
              <a:rPr lang="en-US" dirty="0" smtClean="0"/>
              <a:t>D	They spread apart during earthquakes, which happen often.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96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role of the sun during evaporation?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	It heats the ocean, making water vapor rise.</a:t>
            </a:r>
          </a:p>
          <a:p>
            <a:r>
              <a:rPr lang="en-US" dirty="0" smtClean="0"/>
              <a:t>B	It makes water droplets heavy, creating rain.</a:t>
            </a:r>
          </a:p>
          <a:p>
            <a:r>
              <a:rPr lang="en-US" dirty="0" smtClean="0"/>
              <a:t>C	It heats the atmosphere and causes clouds.</a:t>
            </a:r>
          </a:p>
          <a:p>
            <a:r>
              <a:rPr lang="en-US" dirty="0" smtClean="0"/>
              <a:t>D	It makes water run into rivers and ocean.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93952" y="1690688"/>
            <a:ext cx="6398048" cy="38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32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Mercator map used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	Used for distance</a:t>
            </a:r>
          </a:p>
          <a:p>
            <a:r>
              <a:rPr lang="en-US" dirty="0" smtClean="0"/>
              <a:t>B	Used for accurate area</a:t>
            </a:r>
          </a:p>
          <a:p>
            <a:r>
              <a:rPr lang="en-US" dirty="0" smtClean="0"/>
              <a:t>C	Used for seeing the poles</a:t>
            </a:r>
          </a:p>
          <a:p>
            <a:r>
              <a:rPr lang="en-US" dirty="0" smtClean="0"/>
              <a:t>D	Used for navigation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606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literacy rate?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	How many people are born</a:t>
            </a:r>
          </a:p>
          <a:p>
            <a:r>
              <a:rPr lang="en-US" dirty="0" smtClean="0"/>
              <a:t>B	How many people die</a:t>
            </a:r>
          </a:p>
          <a:p>
            <a:r>
              <a:rPr lang="en-US" dirty="0" smtClean="0"/>
              <a:t>C	How long you live</a:t>
            </a:r>
          </a:p>
          <a:p>
            <a:r>
              <a:rPr lang="en-US" dirty="0" smtClean="0"/>
              <a:t>D	How many people can read and 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09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one way that latitude lines and longitude lines are different?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	Latitude lines are measured in degrees; longitude lines are not.</a:t>
            </a:r>
          </a:p>
          <a:p>
            <a:r>
              <a:rPr lang="en-US" dirty="0" smtClean="0"/>
              <a:t>B	Latitude lines are horizontal, north-south; longitude lines are vertical, east-west.</a:t>
            </a:r>
          </a:p>
          <a:p>
            <a:r>
              <a:rPr lang="en-US" dirty="0" smtClean="0"/>
              <a:t>C	Latitude lines never touch each other; longitude lines meet.</a:t>
            </a:r>
          </a:p>
          <a:p>
            <a:r>
              <a:rPr lang="en-US" dirty="0" smtClean="0"/>
              <a:t>D	Latitude lines start at the North Pole; longitude lines start at the South Pole.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92603" y="1825625"/>
            <a:ext cx="35407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89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Round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team will earn 2 points for each correct answer.</a:t>
            </a:r>
          </a:p>
          <a:p>
            <a:r>
              <a:rPr lang="en-US" dirty="0" smtClean="0"/>
              <a:t>Your team will lose 1 point for each wrong answer.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496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Round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team will </a:t>
            </a:r>
            <a:r>
              <a:rPr lang="en-US" smtClean="0"/>
              <a:t>earn 1 </a:t>
            </a:r>
            <a:r>
              <a:rPr lang="en-US" dirty="0" smtClean="0"/>
              <a:t>point for each correct answer.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921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Resources that do not run out but do not need to be renewed or regrown are called _____.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	renewable</a:t>
            </a:r>
          </a:p>
          <a:p>
            <a:r>
              <a:rPr lang="en-US" dirty="0" smtClean="0"/>
              <a:t>B	nonrenewable</a:t>
            </a:r>
          </a:p>
          <a:p>
            <a:r>
              <a:rPr lang="en-US" dirty="0" smtClean="0"/>
              <a:t>C	flow</a:t>
            </a:r>
          </a:p>
          <a:p>
            <a:r>
              <a:rPr lang="en-US" dirty="0" smtClean="0"/>
              <a:t>D	mineral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496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the sun heats the ocean and water vapor rises into the air, what is it called?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	condensation</a:t>
            </a:r>
          </a:p>
          <a:p>
            <a:r>
              <a:rPr lang="en-US" dirty="0" smtClean="0"/>
              <a:t>B	evaporation</a:t>
            </a:r>
          </a:p>
          <a:p>
            <a:r>
              <a:rPr lang="en-US" dirty="0" smtClean="0"/>
              <a:t>C	precipitation</a:t>
            </a:r>
          </a:p>
          <a:p>
            <a:r>
              <a:rPr lang="en-US" dirty="0" smtClean="0"/>
              <a:t>D	runoff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44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Based on the symbols shown, what two kinds of weather are occurring north of the warm front?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	dry and cold</a:t>
            </a:r>
          </a:p>
          <a:p>
            <a:r>
              <a:rPr lang="en-US" dirty="0" smtClean="0"/>
              <a:t>B	stormy and sunny</a:t>
            </a:r>
          </a:p>
          <a:p>
            <a:r>
              <a:rPr lang="en-US" dirty="0" smtClean="0"/>
              <a:t>C	sunny and humid</a:t>
            </a:r>
          </a:p>
          <a:p>
            <a:r>
              <a:rPr lang="en-US" dirty="0" smtClean="0"/>
              <a:t>D	warm and windy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8880" y="1690688"/>
            <a:ext cx="4512753" cy="514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0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long does it take Earth to make one revolution around the sun?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	one day</a:t>
            </a:r>
          </a:p>
          <a:p>
            <a:r>
              <a:rPr lang="en-US" dirty="0" smtClean="0"/>
              <a:t>B	one week</a:t>
            </a:r>
          </a:p>
          <a:p>
            <a:r>
              <a:rPr lang="en-US" dirty="0" smtClean="0"/>
              <a:t>C	one month</a:t>
            </a:r>
          </a:p>
          <a:p>
            <a:r>
              <a:rPr lang="en-US" dirty="0" smtClean="0"/>
              <a:t>D	one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809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is what kind of resource?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	renewable</a:t>
            </a:r>
          </a:p>
          <a:p>
            <a:r>
              <a:rPr lang="en-US" dirty="0" smtClean="0"/>
              <a:t>B	flow</a:t>
            </a:r>
          </a:p>
          <a:p>
            <a:r>
              <a:rPr lang="en-US" dirty="0" smtClean="0"/>
              <a:t>C	mineral</a:t>
            </a:r>
          </a:p>
          <a:p>
            <a:r>
              <a:rPr lang="en-US" dirty="0" smtClean="0"/>
              <a:t>D	nonrenewable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886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water soaks into the ground and flows into rivers, lakes, and underground reservoirs, what is the process called?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	condensation</a:t>
            </a:r>
          </a:p>
          <a:p>
            <a:r>
              <a:rPr lang="en-US" dirty="0" smtClean="0"/>
              <a:t>B	evaporation</a:t>
            </a:r>
          </a:p>
          <a:p>
            <a:r>
              <a:rPr lang="en-US" dirty="0" smtClean="0"/>
              <a:t>C	precipitation</a:t>
            </a:r>
          </a:p>
          <a:p>
            <a:r>
              <a:rPr lang="en-US" dirty="0" smtClean="0"/>
              <a:t>D	runoff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19465" y="1690688"/>
            <a:ext cx="717253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00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large scale map shows _____.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	more detail</a:t>
            </a:r>
          </a:p>
          <a:p>
            <a:r>
              <a:rPr lang="en-US" dirty="0" smtClean="0"/>
              <a:t>B	less detail</a:t>
            </a:r>
          </a:p>
          <a:p>
            <a:r>
              <a:rPr lang="en-US" dirty="0" smtClean="0"/>
              <a:t>C	physical features</a:t>
            </a:r>
          </a:p>
          <a:p>
            <a:r>
              <a:rPr lang="en-US" dirty="0" smtClean="0"/>
              <a:t>D	political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34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sits at 0˚ latitude?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	South Pole</a:t>
            </a:r>
          </a:p>
          <a:p>
            <a:r>
              <a:rPr lang="en-US" dirty="0" smtClean="0"/>
              <a:t>B	North Pole</a:t>
            </a:r>
          </a:p>
          <a:p>
            <a:r>
              <a:rPr lang="en-US" dirty="0" smtClean="0"/>
              <a:t>C	prime meridian</a:t>
            </a:r>
          </a:p>
          <a:p>
            <a:r>
              <a:rPr lang="en-US" dirty="0" smtClean="0"/>
              <a:t>D	the equator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11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weather like for most of the western United States?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	cold and stormy</a:t>
            </a:r>
          </a:p>
          <a:p>
            <a:r>
              <a:rPr lang="en-US" dirty="0" smtClean="0"/>
              <a:t>B	dry and sunny</a:t>
            </a:r>
          </a:p>
          <a:p>
            <a:r>
              <a:rPr lang="en-US" dirty="0" smtClean="0"/>
              <a:t>C 	humid and sunny</a:t>
            </a:r>
          </a:p>
          <a:p>
            <a:r>
              <a:rPr lang="en-US" dirty="0" smtClean="0"/>
              <a:t>D	wet and stormy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0320" y="1690688"/>
            <a:ext cx="4418567" cy="503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34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theme of geography explains how people, ideas, and animals get from one place to another?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	location</a:t>
            </a:r>
          </a:p>
          <a:p>
            <a:r>
              <a:rPr lang="en-US" dirty="0" smtClean="0"/>
              <a:t>B	movement</a:t>
            </a:r>
          </a:p>
          <a:p>
            <a:r>
              <a:rPr lang="en-US" dirty="0" smtClean="0"/>
              <a:t>C	place</a:t>
            </a:r>
          </a:p>
          <a:p>
            <a:r>
              <a:rPr lang="en-US" dirty="0" smtClean="0"/>
              <a:t>D	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256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process usually takes place right after water droplets fall back to Earth?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	condensation</a:t>
            </a:r>
          </a:p>
          <a:p>
            <a:r>
              <a:rPr lang="en-US" dirty="0" smtClean="0"/>
              <a:t>B	evaporation</a:t>
            </a:r>
          </a:p>
          <a:p>
            <a:r>
              <a:rPr lang="en-US" dirty="0" smtClean="0"/>
              <a:t>C	precipitation</a:t>
            </a:r>
          </a:p>
          <a:p>
            <a:r>
              <a:rPr lang="en-US" dirty="0" smtClean="0"/>
              <a:t>D	runoff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49241" y="1825624"/>
            <a:ext cx="6842760" cy="415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85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imaginary line connects the North Pole and the South Pole?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	prime meridian</a:t>
            </a:r>
          </a:p>
          <a:p>
            <a:r>
              <a:rPr lang="en-US" dirty="0" smtClean="0"/>
              <a:t>B	the equator</a:t>
            </a:r>
          </a:p>
          <a:p>
            <a:r>
              <a:rPr lang="en-US" dirty="0" smtClean="0"/>
              <a:t>C	Tropic of Cancer</a:t>
            </a:r>
          </a:p>
          <a:p>
            <a:r>
              <a:rPr lang="en-US" dirty="0" smtClean="0"/>
              <a:t>D	Tropic of Capricorn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92603" y="1825625"/>
            <a:ext cx="35407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50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seasons opposite in the northern and southern hemispheres?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	The earth is tilted at an angle</a:t>
            </a:r>
          </a:p>
          <a:p>
            <a:r>
              <a:rPr lang="en-US" dirty="0" smtClean="0"/>
              <a:t>B	The sun is tilted at an angle</a:t>
            </a:r>
          </a:p>
          <a:p>
            <a:r>
              <a:rPr lang="en-US" dirty="0" smtClean="0"/>
              <a:t>C	The earth is spinning</a:t>
            </a:r>
          </a:p>
          <a:p>
            <a:r>
              <a:rPr lang="en-US" dirty="0" smtClean="0"/>
              <a:t>D	The earth goes around the sun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2475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direction would you travel to go from Santa Maria to Santa Cruz?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	north</a:t>
            </a:r>
          </a:p>
          <a:p>
            <a:r>
              <a:rPr lang="en-US" dirty="0" smtClean="0"/>
              <a:t>B	south</a:t>
            </a:r>
          </a:p>
          <a:p>
            <a:r>
              <a:rPr lang="en-US" dirty="0" smtClean="0"/>
              <a:t>C	east</a:t>
            </a:r>
          </a:p>
          <a:p>
            <a:r>
              <a:rPr lang="en-US" dirty="0" smtClean="0"/>
              <a:t>D	west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97880" y="1940758"/>
            <a:ext cx="5181600" cy="412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3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 political map show?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	natural features on Earth’s surface</a:t>
            </a:r>
          </a:p>
          <a:p>
            <a:r>
              <a:rPr lang="en-US" dirty="0" smtClean="0"/>
              <a:t>B	the location of energy sources</a:t>
            </a:r>
          </a:p>
          <a:p>
            <a:r>
              <a:rPr lang="en-US" dirty="0" smtClean="0"/>
              <a:t>C	human-created features on Earth’s surface</a:t>
            </a:r>
          </a:p>
          <a:p>
            <a:r>
              <a:rPr lang="en-US" dirty="0" smtClean="0"/>
              <a:t>D	the population density of a given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667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taking place right in front of the cold front?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	cold weather</a:t>
            </a:r>
          </a:p>
          <a:p>
            <a:r>
              <a:rPr lang="en-US" dirty="0" smtClean="0"/>
              <a:t>B	hot weather</a:t>
            </a:r>
          </a:p>
          <a:p>
            <a:r>
              <a:rPr lang="en-US" dirty="0" smtClean="0"/>
              <a:t>C	sunny, dry weather</a:t>
            </a:r>
          </a:p>
          <a:p>
            <a:r>
              <a:rPr lang="en-US" dirty="0" smtClean="0"/>
              <a:t>D	wet, stormy weather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4120" y="1417320"/>
            <a:ext cx="4734449" cy="53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82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example of human-environment interaction?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	a chart of high temperatures</a:t>
            </a:r>
          </a:p>
          <a:p>
            <a:r>
              <a:rPr lang="en-US" dirty="0" smtClean="0"/>
              <a:t>B	a dam used to store water</a:t>
            </a:r>
          </a:p>
          <a:p>
            <a:r>
              <a:rPr lang="en-US" dirty="0" smtClean="0"/>
              <a:t>C	the spread of disease</a:t>
            </a:r>
          </a:p>
          <a:p>
            <a:r>
              <a:rPr lang="en-US" dirty="0" smtClean="0"/>
              <a:t>D	the erosion caused by waves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9267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it begins to rain, what process is taking place?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	condensation</a:t>
            </a:r>
          </a:p>
          <a:p>
            <a:r>
              <a:rPr lang="en-US" dirty="0" smtClean="0"/>
              <a:t>B	evaporation</a:t>
            </a:r>
          </a:p>
          <a:p>
            <a:r>
              <a:rPr lang="en-US" dirty="0" smtClean="0"/>
              <a:t>C	precipitation</a:t>
            </a:r>
          </a:p>
          <a:p>
            <a:r>
              <a:rPr lang="en-US" dirty="0" smtClean="0"/>
              <a:t>D	runoff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19465" y="1690688"/>
            <a:ext cx="717253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476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mapmakers use to show Earth’s curved surface on a flat page?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	areas of color</a:t>
            </a:r>
          </a:p>
          <a:p>
            <a:r>
              <a:rPr lang="en-US" dirty="0" smtClean="0"/>
              <a:t>B	map projections</a:t>
            </a:r>
          </a:p>
          <a:p>
            <a:r>
              <a:rPr lang="en-US" dirty="0" smtClean="0"/>
              <a:t>C	map legend</a:t>
            </a:r>
          </a:p>
          <a:p>
            <a:r>
              <a:rPr lang="en-US" dirty="0" smtClean="0"/>
              <a:t>D	labels and symbols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82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continent?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	a group of islands</a:t>
            </a:r>
          </a:p>
          <a:p>
            <a:r>
              <a:rPr lang="en-US" dirty="0" smtClean="0"/>
              <a:t>B	a large landmass</a:t>
            </a:r>
          </a:p>
          <a:p>
            <a:r>
              <a:rPr lang="en-US" dirty="0" smtClean="0"/>
              <a:t>C	a chain of mountains</a:t>
            </a:r>
          </a:p>
          <a:p>
            <a:r>
              <a:rPr lang="en-US" dirty="0" smtClean="0"/>
              <a:t>D	a large body of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the Mercator map projection show accurately, making it useful for navigators?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	area</a:t>
            </a:r>
          </a:p>
          <a:p>
            <a:r>
              <a:rPr lang="en-US" dirty="0" smtClean="0"/>
              <a:t>B	continent shape</a:t>
            </a:r>
          </a:p>
          <a:p>
            <a:r>
              <a:rPr lang="en-US" dirty="0" smtClean="0"/>
              <a:t>C	direction</a:t>
            </a:r>
          </a:p>
          <a:p>
            <a:r>
              <a:rPr lang="en-US" dirty="0" smtClean="0"/>
              <a:t>D	ocean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236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grid coordinates of Fernandina?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	A1</a:t>
            </a:r>
          </a:p>
          <a:p>
            <a:r>
              <a:rPr lang="en-US" dirty="0" smtClean="0"/>
              <a:t>B	A2</a:t>
            </a:r>
          </a:p>
          <a:p>
            <a:r>
              <a:rPr lang="en-US" dirty="0" smtClean="0"/>
              <a:t>C	A3</a:t>
            </a:r>
          </a:p>
          <a:p>
            <a:r>
              <a:rPr lang="en-US" dirty="0" smtClean="0"/>
              <a:t>D	B2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30240" y="1825625"/>
            <a:ext cx="5482402" cy="435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01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type of map shows the distribution of various resources?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	climate map</a:t>
            </a:r>
          </a:p>
          <a:p>
            <a:r>
              <a:rPr lang="en-US" dirty="0" smtClean="0"/>
              <a:t>B	topographical map</a:t>
            </a:r>
          </a:p>
          <a:p>
            <a:r>
              <a:rPr lang="en-US" dirty="0" smtClean="0"/>
              <a:t>C	resource map</a:t>
            </a:r>
          </a:p>
          <a:p>
            <a:r>
              <a:rPr lang="en-US" dirty="0" smtClean="0"/>
              <a:t>D	economic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23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two events often take place along the Ring of Fire?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	floods and cyclones</a:t>
            </a:r>
          </a:p>
          <a:p>
            <a:r>
              <a:rPr lang="en-US" dirty="0" smtClean="0"/>
              <a:t>B	droughts and hurricanes</a:t>
            </a:r>
          </a:p>
          <a:p>
            <a:r>
              <a:rPr lang="en-US" dirty="0" smtClean="0"/>
              <a:t>C	tornadoes and typhoons</a:t>
            </a:r>
          </a:p>
          <a:p>
            <a:r>
              <a:rPr lang="en-US" dirty="0" smtClean="0"/>
              <a:t>D	volcanoes and earthquakes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00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imaginary line sits approximately 23˚ north of the equator?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	prime longitude</a:t>
            </a:r>
          </a:p>
          <a:p>
            <a:r>
              <a:rPr lang="en-US" dirty="0" smtClean="0"/>
              <a:t>B	prime meridian</a:t>
            </a:r>
          </a:p>
          <a:p>
            <a:r>
              <a:rPr lang="en-US" dirty="0" smtClean="0"/>
              <a:t>C	Tropic of Cancer</a:t>
            </a:r>
          </a:p>
          <a:p>
            <a:r>
              <a:rPr lang="en-US" dirty="0" smtClean="0"/>
              <a:t>D	Tropic of Capricorn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91996" y="1825625"/>
            <a:ext cx="35420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40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480</Words>
  <Application>Microsoft Office PowerPoint</Application>
  <PresentationFormat>Widescreen</PresentationFormat>
  <Paragraphs>177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Class Feud</vt:lpstr>
      <vt:lpstr>Round 1</vt:lpstr>
      <vt:lpstr>Which process usually takes place right after water droplets fall back to Earth?</vt:lpstr>
      <vt:lpstr>What is a continent?</vt:lpstr>
      <vt:lpstr>What does the Mercator map projection show accurately, making it useful for navigators?</vt:lpstr>
      <vt:lpstr>What are the grid coordinates of Fernandina?</vt:lpstr>
      <vt:lpstr>Which type of map shows the distribution of various resources?</vt:lpstr>
      <vt:lpstr>What two events often take place along the Ring of Fire?</vt:lpstr>
      <vt:lpstr>What imaginary line sits approximately 23˚ north of the equator?</vt:lpstr>
      <vt:lpstr>What divides the Western Hemisphere from the Eastern Hemisphere?</vt:lpstr>
      <vt:lpstr>What is the purpose of a map legend?</vt:lpstr>
      <vt:lpstr>Because of the cold front shown on the map, what type of weather is hitting a major part of the coast?</vt:lpstr>
      <vt:lpstr>What sits at 0˚ longitude?</vt:lpstr>
      <vt:lpstr>Why do continents move?</vt:lpstr>
      <vt:lpstr>What is the role of the sun during evaporation?</vt:lpstr>
      <vt:lpstr>What is a Mercator map used for?</vt:lpstr>
      <vt:lpstr>What is literacy rate? </vt:lpstr>
      <vt:lpstr>What is one way that latitude lines and longitude lines are different?</vt:lpstr>
      <vt:lpstr>Round 2</vt:lpstr>
      <vt:lpstr>Resources that do not run out but do not need to be renewed or regrown are called _____.</vt:lpstr>
      <vt:lpstr>When the sun heats the ocean and water vapor rises into the air, what is it called? </vt:lpstr>
      <vt:lpstr>Based on the symbols shown, what two kinds of weather are occurring north of the warm front?</vt:lpstr>
      <vt:lpstr>How long does it take Earth to make one revolution around the sun?</vt:lpstr>
      <vt:lpstr>Oil is what kind of resource?</vt:lpstr>
      <vt:lpstr>When water soaks into the ground and flows into rivers, lakes, and underground reservoirs, what is the process called?</vt:lpstr>
      <vt:lpstr>A large scale map shows _____.</vt:lpstr>
      <vt:lpstr>What sits at 0˚ latitude?</vt:lpstr>
      <vt:lpstr>What is the weather like for most of the western United States? </vt:lpstr>
      <vt:lpstr>What theme of geography explains how people, ideas, and animals get from one place to another?</vt:lpstr>
      <vt:lpstr>What imaginary line connects the North Pole and the South Pole?</vt:lpstr>
      <vt:lpstr>Why are seasons opposite in the northern and southern hemispheres?</vt:lpstr>
      <vt:lpstr>What direction would you travel to go from Santa Maria to Santa Cruz?</vt:lpstr>
      <vt:lpstr>What does a political map show?</vt:lpstr>
      <vt:lpstr>What is taking place right in front of the cold front? </vt:lpstr>
      <vt:lpstr>What is an example of human-environment interaction?</vt:lpstr>
      <vt:lpstr>When it begins to rain, what process is taking place?</vt:lpstr>
      <vt:lpstr>What do mapmakers use to show Earth’s curved surface on a flat page?</vt:lpstr>
    </vt:vector>
  </TitlesOfParts>
  <Company>Broken Arrow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Semester 1 Test Review</dc:title>
  <dc:creator>Trolinger, Renay</dc:creator>
  <cp:lastModifiedBy>Trolinger, Renay</cp:lastModifiedBy>
  <cp:revision>13</cp:revision>
  <dcterms:created xsi:type="dcterms:W3CDTF">2016-12-15T14:46:46Z</dcterms:created>
  <dcterms:modified xsi:type="dcterms:W3CDTF">2016-12-16T13:47:01Z</dcterms:modified>
</cp:coreProperties>
</file>