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6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2" d="100"/>
          <a:sy n="62" d="100"/>
        </p:scale>
        <p:origin x="3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84D-4847-4731-BBBE-DD7E6EABF1F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962-529F-4E26-B816-FB3F0783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1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84D-4847-4731-BBBE-DD7E6EABF1F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962-529F-4E26-B816-FB3F0783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84D-4847-4731-BBBE-DD7E6EABF1F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962-529F-4E26-B816-FB3F0783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3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84D-4847-4731-BBBE-DD7E6EABF1F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962-529F-4E26-B816-FB3F0783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8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84D-4847-4731-BBBE-DD7E6EABF1F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962-529F-4E26-B816-FB3F0783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84D-4847-4731-BBBE-DD7E6EABF1F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962-529F-4E26-B816-FB3F0783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6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84D-4847-4731-BBBE-DD7E6EABF1F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962-529F-4E26-B816-FB3F0783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8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84D-4847-4731-BBBE-DD7E6EABF1F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962-529F-4E26-B816-FB3F0783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7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84D-4847-4731-BBBE-DD7E6EABF1F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962-529F-4E26-B816-FB3F0783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5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84D-4847-4731-BBBE-DD7E6EABF1F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962-529F-4E26-B816-FB3F0783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9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84D-4847-4731-BBBE-DD7E6EABF1F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962-529F-4E26-B816-FB3F0783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1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1B84D-4847-4731-BBBE-DD7E6EABF1F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F5962-529F-4E26-B816-FB3F0783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0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Regions of Mexico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Chiapas Highlands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region of southern Mexico that borders Guatemala</a:t>
            </a:r>
          </a:p>
          <a:p>
            <a:r>
              <a:rPr lang="en-US" dirty="0" smtClean="0"/>
              <a:t>Consists of block-like mountains &amp; flat farmlands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Chiapas Highlands	</a:t>
            </a:r>
            <a:endParaRPr lang="en-US" dirty="0"/>
          </a:p>
        </p:txBody>
      </p:sp>
      <p:pic>
        <p:nvPicPr>
          <p:cNvPr id="8194" name="Picture 2" descr="https://www.smm.org/sln/ma/mexico3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570" y="317897"/>
            <a:ext cx="17907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oook.info/rbn/Chiapas/Chiapas%20landsca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2602389"/>
            <a:ext cx="5045075" cy="378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cache.graphicslib.viator.com/graphicslib/thumbs674x446/6747/SITours/chiapas-rappel-adventure-at-sima-de-las-cotorras-in-tuxtla-guti-rrez-1675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2389"/>
            <a:ext cx="641985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693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Yucatan Peninsula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plateau of limestone marked with large pits or wells</a:t>
            </a:r>
          </a:p>
          <a:p>
            <a:r>
              <a:rPr lang="en-US" dirty="0" smtClean="0"/>
              <a:t>Northwestern section is dry scrubland</a:t>
            </a:r>
          </a:p>
          <a:p>
            <a:r>
              <a:rPr lang="en-US" dirty="0" smtClean="0"/>
              <a:t>Tropical rainforests cover southern region</a:t>
            </a:r>
          </a:p>
          <a:p>
            <a:r>
              <a:rPr lang="en-US" dirty="0" smtClean="0"/>
              <a:t>Rainforests include alligators, jaguars, opossums, &amp; monkeys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43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Yucatan Peninsula</a:t>
            </a:r>
            <a:endParaRPr lang="en-US" dirty="0"/>
          </a:p>
        </p:txBody>
      </p:sp>
      <p:pic>
        <p:nvPicPr>
          <p:cNvPr id="9218" name="Picture 2" descr="Image result for yucatan peninsu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30" y="334962"/>
            <a:ext cx="20764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yucatan penins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95" y="2599055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ages.nationalgeographic.com/wpf/media-live/photos/000/371/cache/mexico-cenote_37130_990x7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55" y="2905019"/>
            <a:ext cx="5757545" cy="383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cdn5.triplepundit.com/wp-content/uploads/2012/07/Calakmul_pyramids-e13420277018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025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34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Pacific Northwest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along the United States border by California &amp; Arizona</a:t>
            </a:r>
          </a:p>
          <a:p>
            <a:r>
              <a:rPr lang="en-US" dirty="0" smtClean="0"/>
              <a:t>Includes Baja California</a:t>
            </a:r>
          </a:p>
          <a:p>
            <a:r>
              <a:rPr lang="en-US" dirty="0" smtClean="0"/>
              <a:t>Southern part is tropical</a:t>
            </a:r>
          </a:p>
          <a:p>
            <a:r>
              <a:rPr lang="en-US" dirty="0" smtClean="0"/>
              <a:t>Northern section is part of the Sonora Desert</a:t>
            </a:r>
          </a:p>
          <a:p>
            <a:r>
              <a:rPr lang="en-US" dirty="0" smtClean="0"/>
              <a:t>Animals include coyotes, lizards, &amp; rattlesnakes</a:t>
            </a:r>
          </a:p>
          <a:p>
            <a:r>
              <a:rPr lang="en-US" dirty="0" smtClean="0"/>
              <a:t>Cacti &amp; thorny shrubs live in desert</a:t>
            </a:r>
          </a:p>
          <a:p>
            <a:r>
              <a:rPr lang="en-US" dirty="0" smtClean="0"/>
              <a:t>Contains Mexico’s largest deposits of copper</a:t>
            </a:r>
            <a:endParaRPr lang="en-US" dirty="0"/>
          </a:p>
        </p:txBody>
      </p:sp>
      <p:pic>
        <p:nvPicPr>
          <p:cNvPr id="1026" name="Picture 2" descr="http://www.gogringo.com/wp-content/uploads/2012/09/Baja-California-North-and-Sou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558" y="2301240"/>
            <a:ext cx="3460442" cy="455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8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Pacific Northwest</a:t>
            </a:r>
            <a:endParaRPr lang="en-US" dirty="0"/>
          </a:p>
        </p:txBody>
      </p:sp>
      <p:pic>
        <p:nvPicPr>
          <p:cNvPr id="2050" name="Picture 2" descr="http://www.friendsofsaguaro.org/vertical/Sites/%7BD34A0624-FF04-43A5-9679-67EA16667A96%7D/uploads/iStock_000011278465Medium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6662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ommondatastorage.googleapis.com/static.panoramio.com/photos/original/21429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007" y="-1"/>
            <a:ext cx="5664993" cy="424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5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Plateau of Mexico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most of the population and cities</a:t>
            </a:r>
          </a:p>
          <a:p>
            <a:r>
              <a:rPr lang="en-US" dirty="0" smtClean="0"/>
              <a:t>Center of region is flat &amp; surrounded by two mountain ranges: Sierra Madre Occidental &amp; Sierra Madre Oriental</a:t>
            </a:r>
          </a:p>
          <a:p>
            <a:r>
              <a:rPr lang="en-US" dirty="0" smtClean="0"/>
              <a:t>Deer &amp; mountain lions live in mountains</a:t>
            </a:r>
          </a:p>
          <a:p>
            <a:r>
              <a:rPr lang="en-US" dirty="0" smtClean="0"/>
              <a:t>Northern area holds rich deposits of silver, lead, zinc, &amp; iron</a:t>
            </a:r>
          </a:p>
          <a:p>
            <a:r>
              <a:rPr lang="en-US" dirty="0" smtClean="0"/>
              <a:t>Central &amp; southern areas include rivers &amp; fertile farmland</a:t>
            </a:r>
          </a:p>
          <a:p>
            <a:r>
              <a:rPr lang="en-US" dirty="0" smtClean="0"/>
              <a:t>Features forests where ebony, mahogany, rosewood, &amp; walnut trees are harvested for furniture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Plateau of Mexico</a:t>
            </a:r>
            <a:endParaRPr lang="en-US" dirty="0"/>
          </a:p>
        </p:txBody>
      </p:sp>
      <p:pic>
        <p:nvPicPr>
          <p:cNvPr id="3074" name="Picture 2" descr="http://home.comcast.net/~skipdixi/two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74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ccainsocialstudies.wikispaces.com/file/view/Sierra_Madre_Mountains.jpg/241065333/588x372/Sierra_Madre_Mounta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56007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2.bp.blogspot.com/-WU4cOdtViRQ/VI9Mow0Ju3I/AAAAAAAAOAI/bmbjhZQwtpI/s1600/MP-valley%2Bfloo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00375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Coastal Plain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Covered </a:t>
            </a:r>
            <a:r>
              <a:rPr lang="en-US" smtClean="0"/>
              <a:t>by </a:t>
            </a:r>
            <a:r>
              <a:rPr lang="en-US" smtClean="0"/>
              <a:t>tropical </a:t>
            </a:r>
            <a:r>
              <a:rPr lang="en-US" dirty="0" smtClean="0"/>
              <a:t>rainforests &amp; farmland in the south</a:t>
            </a:r>
          </a:p>
          <a:p>
            <a:r>
              <a:rPr lang="en-US" dirty="0" smtClean="0"/>
              <a:t>Coal, natural gas, &amp; oil are found here</a:t>
            </a:r>
          </a:p>
          <a:p>
            <a:r>
              <a:rPr lang="en-US" dirty="0" smtClean="0"/>
              <a:t>Parts of the Gulf Coast are covered with swamps and lagoons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Coastal Plain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62" y="2525889"/>
            <a:ext cx="5383235" cy="3987130"/>
          </a:xfrm>
          <a:prstGeom prst="rect">
            <a:avLst/>
          </a:prstGeom>
        </p:spPr>
      </p:pic>
      <p:pic>
        <p:nvPicPr>
          <p:cNvPr id="5122" name="Picture 2" descr="http://image.slidesharecdn.com/tlgeography-140917162233-phpapp01/95/30-us-physical-features-geography-28-638.jpg?cb=1410989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9552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5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Uplands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Lie along the Sierra Madre del Sur mountain range</a:t>
            </a:r>
          </a:p>
          <a:p>
            <a:r>
              <a:rPr lang="en-US" dirty="0" smtClean="0"/>
              <a:t>Iron ore &amp; mercury are found in this region</a:t>
            </a:r>
          </a:p>
          <a:p>
            <a:r>
              <a:rPr lang="en-US" dirty="0" smtClean="0"/>
              <a:t>Resort town of Acapulco is on southwestern coast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1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Uplands</a:t>
            </a:r>
            <a:endParaRPr lang="en-US" dirty="0"/>
          </a:p>
        </p:txBody>
      </p:sp>
      <p:pic>
        <p:nvPicPr>
          <p:cNvPr id="6146" name="Picture 2" descr="http://aspecoacourson.fr/public/mexiqu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" y="2412524"/>
            <a:ext cx="41433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2.postimg.org/jpio36d1l/Acapul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59915"/>
            <a:ext cx="4762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37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252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Regions of Mexico</vt:lpstr>
      <vt:lpstr>The Pacific Northwest</vt:lpstr>
      <vt:lpstr>The Pacific Northwest</vt:lpstr>
      <vt:lpstr>Plateau of Mexico</vt:lpstr>
      <vt:lpstr>Plateau of Mexico</vt:lpstr>
      <vt:lpstr>Gulf Coastal Plain </vt:lpstr>
      <vt:lpstr>Gulf Coastal Plain</vt:lpstr>
      <vt:lpstr>Southern Uplands</vt:lpstr>
      <vt:lpstr>Southern Uplands</vt:lpstr>
      <vt:lpstr>Chiapas Highlands </vt:lpstr>
      <vt:lpstr>Chiapas Highlands </vt:lpstr>
      <vt:lpstr>Yucatan Peninsula</vt:lpstr>
      <vt:lpstr>Yucatan Peninsula</vt:lpstr>
    </vt:vector>
  </TitlesOfParts>
  <Company>Broken Arrow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Regions of Mexico</dc:title>
  <dc:creator>Trolinger, Renay</dc:creator>
  <cp:lastModifiedBy>Trolinger, Renay</cp:lastModifiedBy>
  <cp:revision>8</cp:revision>
  <dcterms:created xsi:type="dcterms:W3CDTF">2015-03-03T22:27:41Z</dcterms:created>
  <dcterms:modified xsi:type="dcterms:W3CDTF">2015-03-06T15:00:13Z</dcterms:modified>
</cp:coreProperties>
</file>