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21647-5D66-4B48-BC5B-F2B7AE56D93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9059E-A3D2-47C8-B5F0-6F90D165E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4F67A-1F57-4894-AEFF-28362C4549C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6209C-4B39-4FB9-9AC7-FD06F81B987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C8B3F-6BDF-472E-A984-D0FA8EC10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26EB-DF7D-4875-92DE-67847DEAB8E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7468-EBB9-4402-96F6-507F109301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8946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3800" smtClean="0"/>
              <a:t>How Latitude and Longitude Form the Global Grid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0" y="2028825"/>
            <a:ext cx="28892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4988" y="2028825"/>
            <a:ext cx="276701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2028825"/>
            <a:ext cx="29511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OwlTeacher.com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Hemispheres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990600"/>
            <a:ext cx="43370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2750" y="990600"/>
            <a:ext cx="49926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Latitude and Longitude Form the Global Grid</vt:lpstr>
      <vt:lpstr>The Hemispheres</vt:lpstr>
    </vt:vector>
  </TitlesOfParts>
  <Company>Broken Arrow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Latitude and Longitude Form the Global Grid</dc:title>
  <dc:creator>Local User</dc:creator>
  <cp:lastModifiedBy>Local User</cp:lastModifiedBy>
  <cp:revision>1</cp:revision>
  <dcterms:created xsi:type="dcterms:W3CDTF">2014-09-23T20:50:53Z</dcterms:created>
  <dcterms:modified xsi:type="dcterms:W3CDTF">2014-09-23T20:52:32Z</dcterms:modified>
</cp:coreProperties>
</file>