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5DEABE-1ACD-40D3-99AA-E5639FFDB116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B95A6F-DECC-401D-9DAD-90C706A2F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480048" cy="2301240"/>
          </a:xfrm>
        </p:spPr>
        <p:txBody>
          <a:bodyPr/>
          <a:lstStyle/>
          <a:p>
            <a:r>
              <a:rPr lang="en-US" dirty="0" smtClean="0"/>
              <a:t>Hemispheres</a:t>
            </a:r>
            <a:endParaRPr lang="en-US" dirty="0"/>
          </a:p>
        </p:txBody>
      </p:sp>
      <p:pic>
        <p:nvPicPr>
          <p:cNvPr id="23554" name="Picture 2" descr="http://www.nationsonline.org/maps/continents_map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143875" cy="412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hemisphere?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hemisphere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 of a sphere.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HEMI= half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SPHERE= circle or globe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2" name="Picture 4" descr="http://www.mathsisfun.com/geometry/images/hemi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2743200" cy="356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467600" cy="4525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 are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hemispheres.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Northern Hemisphere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Southern Hemisphere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Eastern Hemisphere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Western Hemisphere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http://www.ikonet.com/en/visualdictionary/images/us/hemispheres-99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334000" cy="3513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Imaginary 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/>
              <a:t> main imaginary lines that divide the hemispheres.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1. Equator</a:t>
            </a:r>
            <a:endParaRPr lang="en-US" dirty="0" smtClean="0"/>
          </a:p>
          <a:p>
            <a:pPr lvl="1"/>
            <a:r>
              <a:rPr lang="en-US" u="sng" dirty="0" smtClean="0">
                <a:solidFill>
                  <a:srgbClr val="0070C0"/>
                </a:solidFill>
              </a:rPr>
              <a:t>2. Prime Meridian</a:t>
            </a:r>
            <a:endParaRPr lang="en-US" dirty="0"/>
          </a:p>
        </p:txBody>
      </p:sp>
      <p:pic>
        <p:nvPicPr>
          <p:cNvPr id="28674" name="Picture 2" descr="http://teachersnetwork.org/teachnet-lab/london/mcronin/images/hemisphere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57624"/>
            <a:ext cx="5848350" cy="300037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133600" y="5105400"/>
            <a:ext cx="6096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057400" y="5257800"/>
            <a:ext cx="52578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67200" y="6629400"/>
            <a:ext cx="838200" cy="22860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24400" y="3962400"/>
            <a:ext cx="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EQUATOR: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Divides the earth into northern and southern hemispheres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above the line is NORTH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below the line is SOUTH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nationsonline.org/maps/continents_map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0"/>
            <a:ext cx="5476875" cy="2773670"/>
          </a:xfrm>
          <a:prstGeom prst="rect">
            <a:avLst/>
          </a:prstGeom>
          <a:noFill/>
        </p:spPr>
      </p:pic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1905000" y="5196835"/>
            <a:ext cx="54768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00400" y="3810000"/>
            <a:ext cx="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72000" y="3810000"/>
            <a:ext cx="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43600" y="3810000"/>
            <a:ext cx="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76600" y="4114800"/>
            <a:ext cx="2646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NORTH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5181600"/>
            <a:ext cx="0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6600" y="54864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SOUTH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72000" y="5181600"/>
            <a:ext cx="0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43600" y="5181600"/>
            <a:ext cx="0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00400" y="3962400"/>
            <a:ext cx="29001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NORTHERN </a:t>
            </a:r>
          </a:p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HEMISPHERE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5334000"/>
            <a:ext cx="29001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SOUTHERN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HEMISPHERE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5" grpId="3"/>
      <p:bldP spid="19" grpId="0"/>
      <p:bldP spid="19" grpId="1"/>
      <p:bldP spid="19" grpId="2"/>
      <p:bldP spid="19" grpId="3"/>
      <p:bldP spid="17" grpId="3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MERIDIAN: </a:t>
            </a:r>
            <a:r>
              <a:rPr lang="en-US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Divides the earth into eastern and western hemispheres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Everything right of the line is EAST</a:t>
            </a:r>
          </a:p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left of the line is WEST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nationsonline.org/maps/continents_map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0"/>
            <a:ext cx="5476875" cy="277367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>
            <a:stCxn id="4" idx="0"/>
            <a:endCxn id="4" idx="2"/>
          </p:cNvCxnSpPr>
          <p:nvPr/>
        </p:nvCxnSpPr>
        <p:spPr>
          <a:xfrm>
            <a:off x="4643438" y="3810000"/>
            <a:ext cx="0" cy="277367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8200" y="4800600"/>
            <a:ext cx="26670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8200" y="5638800"/>
            <a:ext cx="25908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76800" y="4724400"/>
            <a:ext cx="2031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1981200" y="4800600"/>
            <a:ext cx="26670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981200" y="5638800"/>
            <a:ext cx="26670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33600" y="4724400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4648200"/>
            <a:ext cx="29001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EASTERN</a:t>
            </a:r>
          </a:p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HEMISPHERE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4648200"/>
            <a:ext cx="29001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WESTERN</a:t>
            </a:r>
          </a:p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HEMISPHERE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8" grpId="2"/>
      <p:bldP spid="28" grpId="3"/>
      <p:bldP spid="33" grpId="0"/>
      <p:bldP spid="33" grpId="1"/>
      <p:bldP spid="33" grpId="2"/>
      <p:bldP spid="33" grpId="3"/>
      <p:bldP spid="11" grpId="3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MAP….</a:t>
            </a:r>
            <a:endParaRPr lang="en-US" dirty="0"/>
          </a:p>
        </p:txBody>
      </p:sp>
      <p:pic>
        <p:nvPicPr>
          <p:cNvPr id="4" name="Picture 2" descr="http://www.nationsonline.org/maps/continents_map_s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991600" cy="4553640"/>
          </a:xfrm>
          <a:prstGeom prst="rect">
            <a:avLst/>
          </a:prstGeom>
          <a:noFill/>
        </p:spPr>
      </p:pic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152400" y="3877020"/>
            <a:ext cx="8991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" y="3581400"/>
            <a:ext cx="2198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EQUATOR</a:t>
            </a:r>
            <a:endParaRPr lang="en-US" sz="3200" b="1" cap="none" spc="0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9353" y="2362200"/>
            <a:ext cx="72699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NORTHERN HEMISPHERE</a:t>
            </a:r>
            <a:endParaRPr lang="en-US" sz="4400" b="1" cap="none" spc="0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4582" y="4419600"/>
            <a:ext cx="72394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SOUTHERN HEMISPHERE</a:t>
            </a:r>
            <a:endParaRPr lang="en-US" sz="4400" b="1" cap="none" spc="0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MAP….</a:t>
            </a:r>
            <a:endParaRPr lang="en-US" dirty="0"/>
          </a:p>
        </p:txBody>
      </p:sp>
      <p:pic>
        <p:nvPicPr>
          <p:cNvPr id="4" name="Picture 2" descr="http://www.nationsonline.org/maps/continents_map_s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991600" cy="455364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4" idx="0"/>
            <a:endCxn id="4" idx="2"/>
          </p:cNvCxnSpPr>
          <p:nvPr/>
        </p:nvCxnSpPr>
        <p:spPr>
          <a:xfrm>
            <a:off x="4648200" y="1600200"/>
            <a:ext cx="0" cy="455364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24200" y="6096000"/>
            <a:ext cx="31967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PRIME MERIDIAN</a:t>
            </a:r>
            <a:endParaRPr lang="en-US" sz="2800" b="1" cap="none" spc="0" dirty="0">
              <a:ln w="24500" cmpd="dbl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878" y="2895600"/>
            <a:ext cx="42530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WESTERN</a:t>
            </a:r>
          </a:p>
          <a:p>
            <a:pPr algn="ctr"/>
            <a:r>
              <a:rPr lang="en-US" sz="4800" b="1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HEMISPHERE</a:t>
            </a:r>
            <a:endParaRPr lang="en-US" sz="4800" b="1" cap="none" spc="0" dirty="0">
              <a:ln w="24500" cmpd="dbl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0913" y="2895600"/>
            <a:ext cx="42530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EASTERN</a:t>
            </a:r>
          </a:p>
          <a:p>
            <a:pPr algn="ctr"/>
            <a:r>
              <a:rPr lang="en-US" sz="4800" b="1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HEMISPHERE</a:t>
            </a:r>
            <a:endParaRPr lang="en-US" sz="4800" b="1" cap="none" spc="0" dirty="0">
              <a:ln w="24500" cmpd="dbl">
                <a:solidFill>
                  <a:srgbClr val="0070C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106</TotalTime>
  <Words>137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Hemispheres</vt:lpstr>
      <vt:lpstr>What is hemisphere?</vt:lpstr>
      <vt:lpstr>Slide 3</vt:lpstr>
      <vt:lpstr>Imaginary lines:</vt:lpstr>
      <vt:lpstr>Slide 5</vt:lpstr>
      <vt:lpstr>Slide 6</vt:lpstr>
      <vt:lpstr>ON YOUR MAP….</vt:lpstr>
      <vt:lpstr>ON YOUR MAP….</vt:lpstr>
    </vt:vector>
  </TitlesOfParts>
  <Company>NCISD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Hemispheres</dc:title>
  <dc:creator>NEW CANEY ISD</dc:creator>
  <cp:lastModifiedBy>Local User</cp:lastModifiedBy>
  <cp:revision>13</cp:revision>
  <dcterms:created xsi:type="dcterms:W3CDTF">2012-09-20T12:11:34Z</dcterms:created>
  <dcterms:modified xsi:type="dcterms:W3CDTF">2013-09-16T13:13:18Z</dcterms:modified>
</cp:coreProperties>
</file>